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77" y="4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iclas.photoshelter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ae.illinois.edu/" TargetMode="External"/><Relationship Id="rId2" Type="http://schemas.openxmlformats.org/officeDocument/2006/relationships/hyperlink" Target="https://www.deadlinkchecker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nalytics.google.com/" TargetMode="External"/><Relationship Id="rId2" Type="http://schemas.openxmlformats.org/officeDocument/2006/relationships/hyperlink" Target="https://it.las.uic.ed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797E7-65AD-4A4E-A0C6-5E834850A6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LAS additional red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DA59CD-751B-4A2A-BD88-06988015AD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38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E94DC-7071-4E45-90DF-B7A509DDA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 </a:t>
            </a:r>
            <a:r>
              <a:rPr lang="en-US" dirty="0" err="1"/>
              <a:t>photoshelter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CE82D-3630-4448-9C2A-A2AF8ACE4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https://uiclas.photoshelter.com</a:t>
            </a:r>
            <a:endParaRPr lang="en-US" dirty="0"/>
          </a:p>
          <a:p>
            <a:r>
              <a:rPr lang="en-US" dirty="0"/>
              <a:t>This is a work in progress</a:t>
            </a:r>
          </a:p>
          <a:p>
            <a:r>
              <a:rPr lang="en-US" dirty="0"/>
              <a:t>Uses your UIC </a:t>
            </a:r>
            <a:r>
              <a:rPr lang="en-US" dirty="0" err="1"/>
              <a:t>netid</a:t>
            </a:r>
            <a:r>
              <a:rPr lang="en-US" dirty="0"/>
              <a:t> and password</a:t>
            </a:r>
          </a:p>
          <a:p>
            <a:r>
              <a:rPr lang="en-US" dirty="0"/>
              <a:t>Will be used to create an online library of images</a:t>
            </a:r>
          </a:p>
          <a:p>
            <a:r>
              <a:rPr lang="en-US" dirty="0"/>
              <a:t>Will have sections available to Red site editors with images ready for certain Red components</a:t>
            </a:r>
          </a:p>
          <a:p>
            <a:r>
              <a:rPr lang="en-US" dirty="0"/>
              <a:t>Will also be used a part of a workflow process for image support from the LAS graphics designers.</a:t>
            </a:r>
          </a:p>
        </p:txBody>
      </p:sp>
    </p:spTree>
    <p:extLst>
      <p:ext uri="{BB962C8B-B14F-4D97-AF65-F5344CB8AC3E}">
        <p14:creationId xmlns:p14="http://schemas.microsoft.com/office/powerpoint/2010/main" val="3443979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44CFC-8D09-4BF2-9A1C-4D7C38243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Site maintenance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3C288-EB0E-4FF6-A3BA-01F034140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for dead links periodically </a:t>
            </a:r>
            <a:r>
              <a:rPr lang="en-US" dirty="0">
                <a:hlinkClick r:id="rId2"/>
              </a:rPr>
              <a:t>https://www.deadlinkchecker.com</a:t>
            </a:r>
            <a:endParaRPr lang="en-US" dirty="0"/>
          </a:p>
          <a:p>
            <a:r>
              <a:rPr lang="en-US" dirty="0"/>
              <a:t>LAS IT will be helping in web accessibility scans once per year on each site</a:t>
            </a:r>
          </a:p>
          <a:p>
            <a:pPr lvl="1"/>
            <a:r>
              <a:rPr lang="en-US" dirty="0"/>
              <a:t>We will be doing a similar process to what was done to get each site ready to go live.</a:t>
            </a:r>
          </a:p>
          <a:p>
            <a:pPr lvl="1"/>
            <a:r>
              <a:rPr lang="en-US" dirty="0"/>
              <a:t>We use </a:t>
            </a:r>
            <a:r>
              <a:rPr lang="en-US" dirty="0">
                <a:hlinkClick r:id="rId3"/>
              </a:rPr>
              <a:t>https://fae.illinois.edu</a:t>
            </a:r>
            <a:endParaRPr lang="en-US" dirty="0"/>
          </a:p>
          <a:p>
            <a:pPr lvl="1"/>
            <a:r>
              <a:rPr lang="en-US" dirty="0"/>
              <a:t>During the fall, we will working on sites which went live last fall.</a:t>
            </a:r>
          </a:p>
        </p:txBody>
      </p:sp>
    </p:spTree>
    <p:extLst>
      <p:ext uri="{BB962C8B-B14F-4D97-AF65-F5344CB8AC3E}">
        <p14:creationId xmlns:p14="http://schemas.microsoft.com/office/powerpoint/2010/main" val="3182301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5BC2C-0C3E-4C98-A83E-10BAB19EA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analytics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E3891-61B5-49A3-A67A-9E6114545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Each unit may request 1-2 people who will be given access to viewing your Analytics data - go to the </a:t>
            </a:r>
            <a:r>
              <a:rPr lang="en-US" dirty="0">
                <a:hlinkClick r:id="rId2"/>
              </a:rPr>
              <a:t>https://it.las.uic.edu</a:t>
            </a:r>
            <a:r>
              <a:rPr lang="en-US" dirty="0"/>
              <a:t> website and “request support” for web, fill out a ticket with which website and who will need to view the Analytics.</a:t>
            </a:r>
          </a:p>
          <a:p>
            <a:r>
              <a:rPr lang="en-US" dirty="0">
                <a:hlinkClick r:id="rId3"/>
              </a:rPr>
              <a:t>https://analytics.google.com</a:t>
            </a:r>
            <a:endParaRPr lang="en-US" dirty="0"/>
          </a:p>
          <a:p>
            <a:r>
              <a:rPr lang="en-US" dirty="0"/>
              <a:t>Some examples of what you can do:</a:t>
            </a:r>
          </a:p>
          <a:p>
            <a:pPr lvl="1"/>
            <a:r>
              <a:rPr lang="en-US" dirty="0"/>
              <a:t>Active Users, Date Filtering</a:t>
            </a:r>
          </a:p>
          <a:p>
            <a:pPr lvl="1"/>
            <a:r>
              <a:rPr lang="en-US" dirty="0"/>
              <a:t>Pages Report and search by path</a:t>
            </a:r>
          </a:p>
          <a:p>
            <a:pPr lvl="1"/>
            <a:r>
              <a:rPr lang="en-US" dirty="0"/>
              <a:t>Audience</a:t>
            </a:r>
          </a:p>
          <a:p>
            <a:pPr lvl="1"/>
            <a:r>
              <a:rPr lang="en-US" dirty="0"/>
              <a:t>Acquisition – Search</a:t>
            </a:r>
            <a:r>
              <a:rPr lang="en-US"/>
              <a:t>, Referral</a:t>
            </a:r>
            <a:r>
              <a:rPr lang="en-US" dirty="0"/>
              <a:t>, Direct</a:t>
            </a:r>
          </a:p>
        </p:txBody>
      </p:sp>
    </p:spTree>
    <p:extLst>
      <p:ext uri="{BB962C8B-B14F-4D97-AF65-F5344CB8AC3E}">
        <p14:creationId xmlns:p14="http://schemas.microsoft.com/office/powerpoint/2010/main" val="402728312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30</TotalTime>
  <Words>232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Parcel</vt:lpstr>
      <vt:lpstr>LAS additional red training</vt:lpstr>
      <vt:lpstr>LAS photoshelter</vt:lpstr>
      <vt:lpstr>Site maintenance </vt:lpstr>
      <vt:lpstr>Google analytics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additional red training</dc:title>
  <dc:creator>Rozman, Scott F</dc:creator>
  <cp:lastModifiedBy>Rozman, Scott F</cp:lastModifiedBy>
  <cp:revision>6</cp:revision>
  <dcterms:created xsi:type="dcterms:W3CDTF">2019-08-13T18:15:00Z</dcterms:created>
  <dcterms:modified xsi:type="dcterms:W3CDTF">2019-08-13T18:45:19Z</dcterms:modified>
</cp:coreProperties>
</file>